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B59B"/>
    <a:srgbClr val="243E2C"/>
    <a:srgbClr val="FDB514"/>
    <a:srgbClr val="FFFF99"/>
    <a:srgbClr val="FF9900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91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96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591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93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2095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234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694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959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56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090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542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75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29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27452-617A-4ECA-9283-6DA2CEDF42EA}" type="datetimeFigureOut">
              <a:rPr lang="en-US" smtClean="0"/>
              <a:t>7/14/2024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1FF9D-682A-4695-9337-E9AAD6F283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29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65A9923E-EF45-EBB6-25EC-6D6B3495B40E}"/>
              </a:ext>
            </a:extLst>
          </p:cNvPr>
          <p:cNvSpPr/>
          <p:nvPr/>
        </p:nvSpPr>
        <p:spPr>
          <a:xfrm>
            <a:off x="303670" y="2828973"/>
            <a:ext cx="7342696" cy="916909"/>
          </a:xfrm>
          <a:prstGeom prst="rect">
            <a:avLst/>
          </a:prstGeom>
          <a:solidFill>
            <a:srgbClr val="C2B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B5C8954-DD8F-4177-9233-D1896B41FCC6}"/>
              </a:ext>
            </a:extLst>
          </p:cNvPr>
          <p:cNvSpPr/>
          <p:nvPr/>
        </p:nvSpPr>
        <p:spPr>
          <a:xfrm>
            <a:off x="277304" y="8612587"/>
            <a:ext cx="7342696" cy="1241346"/>
          </a:xfrm>
          <a:prstGeom prst="rect">
            <a:avLst/>
          </a:prstGeom>
          <a:solidFill>
            <a:srgbClr val="FDB514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B42F1-772D-41BF-93A9-A0F0AB94D822}"/>
              </a:ext>
            </a:extLst>
          </p:cNvPr>
          <p:cNvSpPr/>
          <p:nvPr/>
        </p:nvSpPr>
        <p:spPr>
          <a:xfrm>
            <a:off x="277304" y="5162308"/>
            <a:ext cx="7342696" cy="1752487"/>
          </a:xfrm>
          <a:prstGeom prst="rect">
            <a:avLst/>
          </a:prstGeom>
          <a:solidFill>
            <a:srgbClr val="243E2C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6B9A37A-D868-4EAC-A72C-49410911BCA7}"/>
              </a:ext>
            </a:extLst>
          </p:cNvPr>
          <p:cNvSpPr/>
          <p:nvPr/>
        </p:nvSpPr>
        <p:spPr>
          <a:xfrm>
            <a:off x="277304" y="7004728"/>
            <a:ext cx="7342696" cy="1497578"/>
          </a:xfrm>
          <a:prstGeom prst="rect">
            <a:avLst/>
          </a:prstGeom>
          <a:solidFill>
            <a:srgbClr val="C2B5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FBBDDB7-70EB-4F1B-A271-146410AD3FA9}"/>
              </a:ext>
            </a:extLst>
          </p:cNvPr>
          <p:cNvSpPr/>
          <p:nvPr/>
        </p:nvSpPr>
        <p:spPr>
          <a:xfrm>
            <a:off x="277304" y="3856164"/>
            <a:ext cx="7342696" cy="1206646"/>
          </a:xfrm>
          <a:prstGeom prst="rect">
            <a:avLst/>
          </a:prstGeom>
          <a:solidFill>
            <a:srgbClr val="FDB51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3B8F53-51DC-46E4-9100-B83ECEB08C2B}"/>
              </a:ext>
            </a:extLst>
          </p:cNvPr>
          <p:cNvSpPr txBox="1"/>
          <p:nvPr/>
        </p:nvSpPr>
        <p:spPr>
          <a:xfrm>
            <a:off x="-8447" y="282098"/>
            <a:ext cx="7772400" cy="1061829"/>
          </a:xfrm>
          <a:prstGeom prst="rect">
            <a:avLst/>
          </a:prstGeom>
          <a:solidFill>
            <a:srgbClr val="FDB514">
              <a:alpha val="50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300" b="1" dirty="0"/>
              <a:t>Scouts BSA Troop ###  </a:t>
            </a:r>
          </a:p>
          <a:p>
            <a:pPr algn="ctr"/>
            <a:r>
              <a:rPr lang="en-US" sz="3000" b="1" i="1" dirty="0"/>
              <a:t>Preview Calendar for Fall Semester, 2024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4F2A00-6E74-4231-AE28-665CE44CDA27}"/>
              </a:ext>
            </a:extLst>
          </p:cNvPr>
          <p:cNvSpPr txBox="1"/>
          <p:nvPr/>
        </p:nvSpPr>
        <p:spPr>
          <a:xfrm>
            <a:off x="329480" y="3846367"/>
            <a:ext cx="42473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September 2024</a:t>
            </a:r>
          </a:p>
          <a:p>
            <a:r>
              <a:rPr lang="en-US" sz="1600" dirty="0"/>
              <a:t>(date – date) – Campout @ ____________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058BED-8270-41B8-9C6D-216F248753E8}"/>
              </a:ext>
            </a:extLst>
          </p:cNvPr>
          <p:cNvSpPr txBox="1"/>
          <p:nvPr/>
        </p:nvSpPr>
        <p:spPr>
          <a:xfrm>
            <a:off x="303670" y="5164315"/>
            <a:ext cx="478074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October 2024</a:t>
            </a:r>
          </a:p>
          <a:p>
            <a:r>
              <a:rPr lang="en-US" sz="1600" dirty="0"/>
              <a:t>Mon, 10/# – Fall Festival begins</a:t>
            </a:r>
          </a:p>
          <a:p>
            <a:pPr marL="342900" indent="-342900">
              <a:buFontTx/>
              <a:buChar char="-"/>
            </a:pPr>
            <a:r>
              <a:rPr lang="en-US" sz="1600" dirty="0"/>
              <a:t>help needed in booth all week</a:t>
            </a:r>
          </a:p>
          <a:p>
            <a:r>
              <a:rPr lang="en-US" sz="1600" dirty="0"/>
              <a:t>Mon, 10/# – Fri, 10/# – Fall Break, no Scouts</a:t>
            </a:r>
          </a:p>
          <a:p>
            <a:r>
              <a:rPr lang="en-US" sz="1600" dirty="0"/>
              <a:t>(date – date) – Campout @ ____________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E3E96B-B230-4478-BD77-2DC5C91EE3BD}"/>
              </a:ext>
            </a:extLst>
          </p:cNvPr>
          <p:cNvSpPr txBox="1"/>
          <p:nvPr/>
        </p:nvSpPr>
        <p:spPr>
          <a:xfrm>
            <a:off x="339081" y="7045631"/>
            <a:ext cx="47518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November 2024</a:t>
            </a:r>
          </a:p>
          <a:p>
            <a:r>
              <a:rPr lang="en-US" sz="1600" dirty="0"/>
              <a:t>(date – date) – Campout @ ____________</a:t>
            </a:r>
          </a:p>
          <a:p>
            <a:r>
              <a:rPr lang="en-US" sz="1600" dirty="0"/>
              <a:t>Day, 11/# – Fall Service Project</a:t>
            </a:r>
          </a:p>
          <a:p>
            <a:r>
              <a:rPr lang="en-US" sz="1600" dirty="0"/>
              <a:t>No Scouts Thanksgiving Week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D117ED-7E33-4106-81F0-0C812A589E4D}"/>
              </a:ext>
            </a:extLst>
          </p:cNvPr>
          <p:cNvSpPr txBox="1"/>
          <p:nvPr/>
        </p:nvSpPr>
        <p:spPr>
          <a:xfrm>
            <a:off x="324658" y="8574487"/>
            <a:ext cx="60652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December 2024</a:t>
            </a:r>
          </a:p>
          <a:p>
            <a:r>
              <a:rPr lang="en-US" sz="1600" dirty="0"/>
              <a:t>Day, 12/# – (Service Project?  Activity?)</a:t>
            </a:r>
          </a:p>
          <a:p>
            <a:r>
              <a:rPr lang="en-US" sz="1600" dirty="0"/>
              <a:t>Day, 12/# – Troop Holiday Party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5E974FE-D45B-43A7-A5FC-00795AF734B0}"/>
              </a:ext>
            </a:extLst>
          </p:cNvPr>
          <p:cNvSpPr txBox="1"/>
          <p:nvPr/>
        </p:nvSpPr>
        <p:spPr>
          <a:xfrm>
            <a:off x="3886200" y="1427878"/>
            <a:ext cx="37338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/>
              <a:t>Important contact info:</a:t>
            </a:r>
          </a:p>
          <a:p>
            <a:r>
              <a:rPr lang="en-US" sz="1400" dirty="0"/>
              <a:t>Committee Chair Name (email, phone)</a:t>
            </a:r>
          </a:p>
          <a:p>
            <a:r>
              <a:rPr lang="en-US" sz="1400" dirty="0"/>
              <a:t>Scoutmaster Name (email, phone)</a:t>
            </a:r>
          </a:p>
          <a:p>
            <a:r>
              <a:rPr lang="en-US" sz="1300" i="1" dirty="0"/>
              <a:t>(how to find/anticipate ongoing communication)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461CCF-A892-4144-B3F2-174863FB52E8}"/>
              </a:ext>
            </a:extLst>
          </p:cNvPr>
          <p:cNvSpPr txBox="1"/>
          <p:nvPr/>
        </p:nvSpPr>
        <p:spPr>
          <a:xfrm>
            <a:off x="296487" y="1483594"/>
            <a:ext cx="3296405" cy="1200329"/>
          </a:xfrm>
          <a:prstGeom prst="rect">
            <a:avLst/>
          </a:prstGeom>
          <a:solidFill>
            <a:srgbClr val="243E2C">
              <a:alpha val="35000"/>
            </a:srgbClr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Meetings  - regular schedule</a:t>
            </a:r>
          </a:p>
          <a:p>
            <a:r>
              <a:rPr lang="en-US" dirty="0"/>
              <a:t>Day/time</a:t>
            </a:r>
          </a:p>
          <a:p>
            <a:r>
              <a:rPr lang="en-US" dirty="0"/>
              <a:t>Location</a:t>
            </a:r>
          </a:p>
          <a:p>
            <a:r>
              <a:rPr lang="en-US" i="1" dirty="0"/>
              <a:t>(notes)</a:t>
            </a:r>
          </a:p>
        </p:txBody>
      </p:sp>
      <p:pic>
        <p:nvPicPr>
          <p:cNvPr id="1030" name="Picture 6" descr="Free Camping Cliparts, Download Free Camping Cliparts png images, Free  ClipArts on Clipart Library">
            <a:extLst>
              <a:ext uri="{FF2B5EF4-FFF2-40B4-BE49-F238E27FC236}">
                <a16:creationId xmlns:a16="http://schemas.microsoft.com/office/drawing/2014/main" id="{6ED77286-14BE-4C5C-886D-B594D84CC9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804" b="88889" l="1429" r="97619">
                        <a14:foregroundMark x1="9524" y1="41830" x2="9524" y2="41830"/>
                        <a14:foregroundMark x1="5714" y1="39216" x2="5714" y2="39216"/>
                        <a14:foregroundMark x1="1429" y1="56863" x2="1429" y2="56863"/>
                        <a14:foregroundMark x1="88095" y1="37255" x2="92381" y2="60131"/>
                        <a14:foregroundMark x1="97619" y1="59477" x2="97619" y2="59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8664" y="5420506"/>
            <a:ext cx="1430902" cy="104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2" name="Picture 18" descr="Cub Girl Boy DO A GOOD TURN DAILY Embroidered Iron-On Fun Patch Crests Badge  Scout Guidesdo at Amazon&amp;#39;s Sports Collectibles Store">
            <a:extLst>
              <a:ext uri="{FF2B5EF4-FFF2-40B4-BE49-F238E27FC236}">
                <a16:creationId xmlns:a16="http://schemas.microsoft.com/office/drawing/2014/main" id="{FA440A9C-E3CF-4E47-B993-E463448E90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000" b="94889" l="4726" r="97015">
                        <a14:foregroundMark x1="6468" y1="62667" x2="19652" y2="25778"/>
                        <a14:foregroundMark x1="60448" y1="6222" x2="18905" y2="23778"/>
                        <a14:foregroundMark x1="18905" y1="23778" x2="15423" y2="28889"/>
                        <a14:foregroundMark x1="46766" y1="4000" x2="18159" y2="22222"/>
                        <a14:foregroundMark x1="92537" y1="35111" x2="97015" y2="74000"/>
                        <a14:foregroundMark x1="97015" y1="74000" x2="77114" y2="80222"/>
                        <a14:foregroundMark x1="95522" y1="75778" x2="78109" y2="77778"/>
                        <a14:foregroundMark x1="89801" y1="65111" x2="70896" y2="79333"/>
                        <a14:foregroundMark x1="78109" y1="67111" x2="60697" y2="89111"/>
                        <a14:foregroundMark x1="77861" y1="81111" x2="32338" y2="94889"/>
                        <a14:foregroundMark x1="32338" y1="94889" x2="20149" y2="93111"/>
                        <a14:foregroundMark x1="4726" y1="77333" x2="12189" y2="7911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1531" y="7138945"/>
            <a:ext cx="1098035" cy="1229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58993BD-D51E-790D-EA95-5CB2FA9E1751}"/>
              </a:ext>
            </a:extLst>
          </p:cNvPr>
          <p:cNvSpPr txBox="1"/>
          <p:nvPr/>
        </p:nvSpPr>
        <p:spPr>
          <a:xfrm rot="20372337">
            <a:off x="158047" y="323059"/>
            <a:ext cx="17365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SAMPLE – fill in with your Troop’s events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C20DF45-A298-CF07-7856-5A6937B23F3C}"/>
              </a:ext>
            </a:extLst>
          </p:cNvPr>
          <p:cNvSpPr txBox="1"/>
          <p:nvPr/>
        </p:nvSpPr>
        <p:spPr>
          <a:xfrm rot="905539">
            <a:off x="5892412" y="330574"/>
            <a:ext cx="18436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Photocopy on back of your Troop’s info sheet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FA82D8-95C4-0CB7-9C00-C1E7F461D198}"/>
              </a:ext>
            </a:extLst>
          </p:cNvPr>
          <p:cNvSpPr txBox="1"/>
          <p:nvPr/>
        </p:nvSpPr>
        <p:spPr>
          <a:xfrm>
            <a:off x="339081" y="2820051"/>
            <a:ext cx="424734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August 2024</a:t>
            </a:r>
          </a:p>
          <a:p>
            <a:r>
              <a:rPr lang="en-US" sz="1600" dirty="0"/>
              <a:t>(date – date) – Campout @ ____________</a:t>
            </a:r>
          </a:p>
        </p:txBody>
      </p:sp>
    </p:spTree>
    <p:extLst>
      <p:ext uri="{BB962C8B-B14F-4D97-AF65-F5344CB8AC3E}">
        <p14:creationId xmlns:p14="http://schemas.microsoft.com/office/powerpoint/2010/main" val="405331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828</TotalTime>
  <Words>172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Becca</dc:creator>
  <cp:lastModifiedBy>Becca Scott</cp:lastModifiedBy>
  <cp:revision>12</cp:revision>
  <dcterms:created xsi:type="dcterms:W3CDTF">2021-07-25T00:23:32Z</dcterms:created>
  <dcterms:modified xsi:type="dcterms:W3CDTF">2024-07-14T19:37:21Z</dcterms:modified>
</cp:coreProperties>
</file>