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7452-617A-4ECA-9283-6DA2CEDF42EA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gif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5C8954-DD8F-4177-9233-D1896B41FCC6}"/>
              </a:ext>
            </a:extLst>
          </p:cNvPr>
          <p:cNvSpPr/>
          <p:nvPr/>
        </p:nvSpPr>
        <p:spPr>
          <a:xfrm>
            <a:off x="277304" y="8612587"/>
            <a:ext cx="7342696" cy="1241346"/>
          </a:xfrm>
          <a:prstGeom prst="rect">
            <a:avLst/>
          </a:prstGeom>
          <a:solidFill>
            <a:srgbClr val="FFFF9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B42F1-772D-41BF-93A9-A0F0AB94D822}"/>
              </a:ext>
            </a:extLst>
          </p:cNvPr>
          <p:cNvSpPr/>
          <p:nvPr/>
        </p:nvSpPr>
        <p:spPr>
          <a:xfrm>
            <a:off x="277304" y="4895216"/>
            <a:ext cx="7342696" cy="2019580"/>
          </a:xfrm>
          <a:prstGeom prst="rect">
            <a:avLst/>
          </a:prstGeom>
          <a:solidFill>
            <a:srgbClr val="FFFF9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9A37A-D868-4EAC-A72C-49410911BCA7}"/>
              </a:ext>
            </a:extLst>
          </p:cNvPr>
          <p:cNvSpPr/>
          <p:nvPr/>
        </p:nvSpPr>
        <p:spPr>
          <a:xfrm>
            <a:off x="277304" y="7004728"/>
            <a:ext cx="7342696" cy="1497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BDDB7-70EB-4F1B-A271-146410AD3FA9}"/>
              </a:ext>
            </a:extLst>
          </p:cNvPr>
          <p:cNvSpPr/>
          <p:nvPr/>
        </p:nvSpPr>
        <p:spPr>
          <a:xfrm>
            <a:off x="277304" y="3264288"/>
            <a:ext cx="7342696" cy="1497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B8F53-51DC-46E4-9100-B83ECEB08C2B}"/>
              </a:ext>
            </a:extLst>
          </p:cNvPr>
          <p:cNvSpPr txBox="1"/>
          <p:nvPr/>
        </p:nvSpPr>
        <p:spPr>
          <a:xfrm>
            <a:off x="-8447" y="282098"/>
            <a:ext cx="7772400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Cub Scout Pack ###  </a:t>
            </a:r>
          </a:p>
          <a:p>
            <a:pPr algn="ctr"/>
            <a:r>
              <a:rPr lang="en-US" sz="3000" b="1" i="1"/>
              <a:t>Preview Calendar for Fall Semester, 2024</a:t>
            </a:r>
            <a:endParaRPr lang="en-US" sz="30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2A00-6E74-4231-AE28-665CE44CDA27}"/>
              </a:ext>
            </a:extLst>
          </p:cNvPr>
          <p:cNvSpPr txBox="1"/>
          <p:nvPr/>
        </p:nvSpPr>
        <p:spPr>
          <a:xfrm>
            <a:off x="324658" y="3378918"/>
            <a:ext cx="42473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September 2024</a:t>
            </a:r>
          </a:p>
          <a:p>
            <a:r>
              <a:rPr lang="en-US" sz="1600" dirty="0"/>
              <a:t>Tues, 9/# – Den meetings begin this week</a:t>
            </a:r>
          </a:p>
          <a:p>
            <a:r>
              <a:rPr lang="en-US" sz="1600" dirty="0"/>
              <a:t>Sat, 9/# - Fall Field Day at </a:t>
            </a:r>
            <a:r>
              <a:rPr lang="en-US" sz="1600" dirty="0" err="1"/>
              <a:t>Eykamp</a:t>
            </a:r>
            <a:r>
              <a:rPr lang="en-US" sz="1600" dirty="0"/>
              <a:t> Scout Center</a:t>
            </a:r>
          </a:p>
          <a:p>
            <a:r>
              <a:rPr lang="en-US" sz="1600" dirty="0"/>
              <a:t>Sat, 9/# – Popcorn sales begin, Blitz Weekend!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58BED-8270-41B8-9C6D-216F248753E8}"/>
              </a:ext>
            </a:extLst>
          </p:cNvPr>
          <p:cNvSpPr txBox="1"/>
          <p:nvPr/>
        </p:nvSpPr>
        <p:spPr>
          <a:xfrm>
            <a:off x="324658" y="4842267"/>
            <a:ext cx="4780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October 2024</a:t>
            </a:r>
          </a:p>
          <a:p>
            <a:r>
              <a:rPr lang="en-US" sz="1600" dirty="0"/>
              <a:t>Mon, 10/# – Fall Festival begins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help needed in booth all week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Pack Lighthouse Parade entry</a:t>
            </a:r>
          </a:p>
          <a:p>
            <a:r>
              <a:rPr lang="en-US" sz="1600" dirty="0"/>
              <a:t>Mon, 10/# – Fri, 10/# – Fall Break, no Scouts</a:t>
            </a:r>
          </a:p>
          <a:p>
            <a:r>
              <a:rPr lang="en-US" sz="1600" dirty="0"/>
              <a:t>(date – date) – Fall campout @ ____________</a:t>
            </a:r>
          </a:p>
          <a:p>
            <a:r>
              <a:rPr lang="en-US" sz="1600" dirty="0"/>
              <a:t>Sat, 10/# – </a:t>
            </a:r>
            <a:r>
              <a:rPr lang="en-US" sz="1600" dirty="0" err="1"/>
              <a:t>Spookoree</a:t>
            </a:r>
            <a:r>
              <a:rPr lang="en-US" sz="1600" dirty="0"/>
              <a:t> @ </a:t>
            </a:r>
            <a:r>
              <a:rPr lang="en-US" sz="1600" dirty="0" err="1"/>
              <a:t>Eykamp</a:t>
            </a:r>
            <a:r>
              <a:rPr lang="en-US" sz="1600" dirty="0"/>
              <a:t> Scout Center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3E96B-B230-4478-BD77-2DC5C91EE3BD}"/>
              </a:ext>
            </a:extLst>
          </p:cNvPr>
          <p:cNvSpPr txBox="1"/>
          <p:nvPr/>
        </p:nvSpPr>
        <p:spPr>
          <a:xfrm>
            <a:off x="339081" y="7045631"/>
            <a:ext cx="4751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November 2024</a:t>
            </a:r>
          </a:p>
          <a:p>
            <a:r>
              <a:rPr lang="en-US" sz="1600" dirty="0"/>
              <a:t>Day, 11/# – activity</a:t>
            </a:r>
          </a:p>
          <a:p>
            <a:r>
              <a:rPr lang="en-US" sz="1600" dirty="0"/>
              <a:t>Day, 11/# – Popcorn Pickup</a:t>
            </a:r>
          </a:p>
          <a:p>
            <a:r>
              <a:rPr lang="en-US" sz="1600" dirty="0"/>
              <a:t>Day, 11/# – Fall Service Project</a:t>
            </a:r>
          </a:p>
          <a:p>
            <a:r>
              <a:rPr lang="en-US" sz="1600" dirty="0"/>
              <a:t>No Scouts Thanksgiving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117ED-7E33-4106-81F0-0C812A589E4D}"/>
              </a:ext>
            </a:extLst>
          </p:cNvPr>
          <p:cNvSpPr txBox="1"/>
          <p:nvPr/>
        </p:nvSpPr>
        <p:spPr>
          <a:xfrm>
            <a:off x="324658" y="8574487"/>
            <a:ext cx="6065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December 2024</a:t>
            </a:r>
          </a:p>
          <a:p>
            <a:r>
              <a:rPr lang="en-US" sz="1600" dirty="0"/>
              <a:t>Day, 12/# – (Service Project?  Activity?)</a:t>
            </a:r>
          </a:p>
          <a:p>
            <a:r>
              <a:rPr lang="en-US" sz="1600" dirty="0"/>
              <a:t>Sat, 12/# – Scout Night @ Evansville Thunderbolts</a:t>
            </a:r>
          </a:p>
          <a:p>
            <a:r>
              <a:rPr lang="en-US" sz="1600" dirty="0"/>
              <a:t>Day, 12/# – Pack Holiday Party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974FE-D45B-43A7-A5FC-00795AF734B0}"/>
              </a:ext>
            </a:extLst>
          </p:cNvPr>
          <p:cNvSpPr txBox="1"/>
          <p:nvPr/>
        </p:nvSpPr>
        <p:spPr>
          <a:xfrm>
            <a:off x="3886200" y="1427878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Important contact info:</a:t>
            </a:r>
          </a:p>
          <a:p>
            <a:r>
              <a:rPr lang="en-US" sz="1400" dirty="0"/>
              <a:t>Committee Chair Name (email, phone)</a:t>
            </a:r>
          </a:p>
          <a:p>
            <a:r>
              <a:rPr lang="en-US" sz="1400" dirty="0"/>
              <a:t>Cubmaster Name (email, phone)</a:t>
            </a:r>
          </a:p>
          <a:p>
            <a:r>
              <a:rPr lang="en-US" sz="1400" dirty="0"/>
              <a:t>Your Den leader: __________________</a:t>
            </a:r>
          </a:p>
          <a:p>
            <a:r>
              <a:rPr lang="en-US" sz="1300" dirty="0"/>
              <a:t>Remember to check </a:t>
            </a:r>
            <a:r>
              <a:rPr lang="en-US" sz="1300" dirty="0" err="1"/>
              <a:t>ScoutBook</a:t>
            </a:r>
            <a:r>
              <a:rPr lang="en-US" sz="1300" dirty="0"/>
              <a:t>, and watch our public Facebook page, “Pack ### Page Name” and our private Pack ### Parents Group for ongoing updates.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61CCF-A892-4144-B3F2-174863FB52E8}"/>
              </a:ext>
            </a:extLst>
          </p:cNvPr>
          <p:cNvSpPr txBox="1"/>
          <p:nvPr/>
        </p:nvSpPr>
        <p:spPr>
          <a:xfrm>
            <a:off x="296487" y="1483594"/>
            <a:ext cx="3296405" cy="1600438"/>
          </a:xfrm>
          <a:prstGeom prst="rect">
            <a:avLst/>
          </a:prstGeom>
          <a:solidFill>
            <a:srgbClr val="FFFF99">
              <a:alpha val="46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Den Meetings regular schedule</a:t>
            </a:r>
          </a:p>
          <a:p>
            <a:pPr lvl="1"/>
            <a:r>
              <a:rPr lang="en-US" sz="1600" dirty="0">
                <a:highlight>
                  <a:srgbClr val="FFFF00"/>
                </a:highlight>
              </a:rPr>
              <a:t>Lion</a:t>
            </a:r>
            <a:r>
              <a:rPr lang="en-US" sz="1600" dirty="0"/>
              <a:t>  - day/time/frequency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Tiger</a:t>
            </a:r>
            <a:r>
              <a:rPr lang="en-US" sz="1600" dirty="0"/>
              <a:t> - day/time/frequency 	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Wolf</a:t>
            </a:r>
            <a:r>
              <a:rPr lang="en-US" sz="1600" dirty="0"/>
              <a:t> - day/time/frequency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Bear</a:t>
            </a:r>
            <a:r>
              <a:rPr lang="en-US" sz="1600" dirty="0"/>
              <a:t> - day/time/frequency</a:t>
            </a:r>
          </a:p>
          <a:p>
            <a:pPr lvl="1"/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Webelos</a:t>
            </a:r>
            <a:r>
              <a:rPr lang="en-US" sz="1600" dirty="0"/>
              <a:t> - day/time/frequency</a:t>
            </a:r>
          </a:p>
        </p:txBody>
      </p:sp>
      <p:pic>
        <p:nvPicPr>
          <p:cNvPr id="1026" name="Picture 2" descr="Free Kernel Cliparts, Download Free Kernel Cliparts png images, Free  ClipArts on Clipart Library">
            <a:extLst>
              <a:ext uri="{FF2B5EF4-FFF2-40B4-BE49-F238E27FC236}">
                <a16:creationId xmlns:a16="http://schemas.microsoft.com/office/drawing/2014/main" id="{9C6C015B-EE9B-4636-B28D-3590C9B2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15" y="3490957"/>
            <a:ext cx="1239328" cy="11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mping Cliparts, Download Free Camping Cliparts png images, Free  ClipArts on Clipart Library">
            <a:extLst>
              <a:ext uri="{FF2B5EF4-FFF2-40B4-BE49-F238E27FC236}">
                <a16:creationId xmlns:a16="http://schemas.microsoft.com/office/drawing/2014/main" id="{6ED77286-14BE-4C5C-886D-B594D84C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889" l="1429" r="97619">
                        <a14:foregroundMark x1="9524" y1="41830" x2="9524" y2="41830"/>
                        <a14:foregroundMark x1="5714" y1="39216" x2="5714" y2="39216"/>
                        <a14:foregroundMark x1="1429" y1="56863" x2="1429" y2="56863"/>
                        <a14:foregroundMark x1="88095" y1="37255" x2="92381" y2="60131"/>
                        <a14:foregroundMark x1="97619" y1="59477" x2="97619" y2="59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65" y="4942122"/>
            <a:ext cx="1430902" cy="10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ookoree — Mustang District">
            <a:extLst>
              <a:ext uri="{FF2B5EF4-FFF2-40B4-BE49-F238E27FC236}">
                <a16:creationId xmlns:a16="http://schemas.microsoft.com/office/drawing/2014/main" id="{E8DDEC6F-9918-45EB-9114-27F4AA76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91" y="5969707"/>
            <a:ext cx="2489762" cy="8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pcorn Box Clipart Png - Popcorn Clipart Transparent Background, Png  Download , Transparent Png Image - PNGitem">
            <a:extLst>
              <a:ext uri="{FF2B5EF4-FFF2-40B4-BE49-F238E27FC236}">
                <a16:creationId xmlns:a16="http://schemas.microsoft.com/office/drawing/2014/main" id="{232BAB5C-30E2-44AE-95B2-AC8EA139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72" b="89847" l="6163" r="94535">
                        <a14:foregroundMark x1="49884" y1="7252" x2="64651" y2="10717"/>
                        <a14:foregroundMark x1="31977" y1="13699" x2="30000" y2="16680"/>
                        <a14:foregroundMark x1="64419" y1="41821" x2="72791" y2="77357"/>
                        <a14:foregroundMark x1="72791" y1="77357" x2="78256" y2="81547"/>
                        <a14:foregroundMark x1="71047" y1="38840" x2="68256" y2="68977"/>
                        <a14:foregroundMark x1="80349" y1="39645" x2="74419" y2="71475"/>
                        <a14:foregroundMark x1="86163" y1="35052" x2="78256" y2="73247"/>
                        <a14:foregroundMark x1="70116" y1="68977" x2="66512" y2="85496"/>
                        <a14:foregroundMark x1="73953" y1="76873" x2="72791" y2="83803"/>
                        <a14:foregroundMark x1="78953" y1="80016" x2="78256" y2="82998"/>
                        <a14:foregroundMark x1="78023" y1="82836" x2="61977" y2="87188"/>
                        <a14:foregroundMark x1="61744" y1="88961" x2="78023" y2="81064"/>
                        <a14:foregroundMark x1="10465" y1="82998" x2="26977" y2="89283"/>
                        <a14:foregroundMark x1="94651" y1="89766" x2="84186" y2="88638"/>
                        <a14:foregroundMark x1="10930" y1="81064" x2="6163" y2="85173"/>
                        <a14:foregroundMark x1="9535" y1="81225" x2="22209" y2="8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828" y="7020033"/>
            <a:ext cx="997837" cy="14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b Girl Boy DO A GOOD TURN DAILY Embroidered Iron-On Fun Patch Crests Badge  Scout Guidesdo at Amazon&amp;#39;s Sports Collectibles Store">
            <a:extLst>
              <a:ext uri="{FF2B5EF4-FFF2-40B4-BE49-F238E27FC236}">
                <a16:creationId xmlns:a16="http://schemas.microsoft.com/office/drawing/2014/main" id="{FA440A9C-E3CF-4E47-B993-E463448E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4889" l="4726" r="97015">
                        <a14:foregroundMark x1="6468" y1="62667" x2="19652" y2="25778"/>
                        <a14:foregroundMark x1="60448" y1="6222" x2="18905" y2="23778"/>
                        <a14:foregroundMark x1="18905" y1="23778" x2="15423" y2="28889"/>
                        <a14:foregroundMark x1="46766" y1="4000" x2="18159" y2="22222"/>
                        <a14:foregroundMark x1="92537" y1="35111" x2="97015" y2="74000"/>
                        <a14:foregroundMark x1="97015" y1="74000" x2="77114" y2="80222"/>
                        <a14:foregroundMark x1="95522" y1="75778" x2="78109" y2="77778"/>
                        <a14:foregroundMark x1="89801" y1="65111" x2="70896" y2="79333"/>
                        <a14:foregroundMark x1="78109" y1="67111" x2="60697" y2="89111"/>
                        <a14:foregroundMark x1="77861" y1="81111" x2="32338" y2="94889"/>
                        <a14:foregroundMark x1="32338" y1="94889" x2="20149" y2="93111"/>
                        <a14:foregroundMark x1="4726" y1="77333" x2="12189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92" y="7104227"/>
            <a:ext cx="1098035" cy="12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437CBD9-3CED-4604-A5D9-DD88A30B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95" y="8822043"/>
            <a:ext cx="908209" cy="8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housands of Free Thanksgiving Clip Art Images">
            <a:extLst>
              <a:ext uri="{FF2B5EF4-FFF2-40B4-BE49-F238E27FC236}">
                <a16:creationId xmlns:a16="http://schemas.microsoft.com/office/drawing/2014/main" id="{72590540-25CD-43E8-A9D2-BA479984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95" b="92586" l="5931" r="93245">
                        <a14:foregroundMark x1="36573" y1="10214" x2="50577" y2="7414"/>
                        <a14:foregroundMark x1="50577" y1="7414" x2="59308" y2="8896"/>
                        <a14:foregroundMark x1="58979" y1="5272" x2="50082" y2="3295"/>
                        <a14:foregroundMark x1="50082" y1="3295" x2="44152" y2="4613"/>
                        <a14:foregroundMark x1="40198" y1="15486" x2="51565" y2="14662"/>
                        <a14:foregroundMark x1="51565" y1="14662" x2="43987" y2="21746"/>
                        <a14:foregroundMark x1="43987" y1="21746" x2="55519" y2="23888"/>
                        <a14:foregroundMark x1="55519" y1="23888" x2="57661" y2="23394"/>
                        <a14:foregroundMark x1="54695" y1="11203" x2="59638" y2="18287"/>
                        <a14:foregroundMark x1="59638" y1="18287" x2="60956" y2="26359"/>
                        <a14:foregroundMark x1="42175" y1="13180" x2="38221" y2="23229"/>
                        <a14:foregroundMark x1="38221" y1="23229" x2="45470" y2="27348"/>
                        <a14:foregroundMark x1="9555" y1="40857" x2="5931" y2="49753"/>
                        <a14:foregroundMark x1="5931" y1="49753" x2="11862" y2="59473"/>
                        <a14:foregroundMark x1="11862" y1="59473" x2="14498" y2="60297"/>
                        <a14:foregroundMark x1="9555" y1="44152" x2="11532" y2="53377"/>
                        <a14:foregroundMark x1="89621" y1="39868" x2="93410" y2="48764"/>
                        <a14:foregroundMark x1="93410" y1="48764" x2="87974" y2="58979"/>
                        <a14:foregroundMark x1="64250" y1="89621" x2="66557" y2="92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86" y="7217406"/>
            <a:ext cx="1116717" cy="11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993BD-D51E-790D-EA95-5CB2FA9E1751}"/>
              </a:ext>
            </a:extLst>
          </p:cNvPr>
          <p:cNvSpPr txBox="1"/>
          <p:nvPr/>
        </p:nvSpPr>
        <p:spPr>
          <a:xfrm rot="20372337">
            <a:off x="158047" y="323059"/>
            <a:ext cx="173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SAMPLE – fill in with your Pack’s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0DF45-A298-CF07-7856-5A6937B23F3C}"/>
              </a:ext>
            </a:extLst>
          </p:cNvPr>
          <p:cNvSpPr txBox="1"/>
          <p:nvPr/>
        </p:nvSpPr>
        <p:spPr>
          <a:xfrm rot="905539">
            <a:off x="5892412" y="330574"/>
            <a:ext cx="18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Photocopy on back of your Pack’s info sheet</a:t>
            </a:r>
          </a:p>
        </p:txBody>
      </p:sp>
      <p:pic>
        <p:nvPicPr>
          <p:cNvPr id="13" name="Picture 4" descr="16,300+ Archery Target Stock Illustrations, Royalty-Free ...">
            <a:extLst>
              <a:ext uri="{FF2B5EF4-FFF2-40B4-BE49-F238E27FC236}">
                <a16:creationId xmlns:a16="http://schemas.microsoft.com/office/drawing/2014/main" id="{395036DC-8C4C-4D76-EF5D-4A8493B6D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8467" r="15372" b="8399"/>
          <a:stretch/>
        </p:blipFill>
        <p:spPr bwMode="auto">
          <a:xfrm>
            <a:off x="4954472" y="3362460"/>
            <a:ext cx="1048430" cy="12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ren Celebrating New Year And Christmas 10721823 Vector Art at Vecteezy">
            <a:extLst>
              <a:ext uri="{FF2B5EF4-FFF2-40B4-BE49-F238E27FC236}">
                <a16:creationId xmlns:a16="http://schemas.microsoft.com/office/drawing/2014/main" id="{8A9FE400-1197-9542-B0AE-FE1E9BDC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5102" l="7755" r="92245">
                        <a14:foregroundMark x1="83980" y1="81224" x2="24490" y2="89490"/>
                        <a14:foregroundMark x1="37041" y1="95306" x2="40714" y2="92143"/>
                        <a14:foregroundMark x1="7857" y1="63980" x2="7857" y2="68673"/>
                        <a14:foregroundMark x1="92245" y1="41531" x2="83980" y2="38980"/>
                        <a14:foregroundMark x1="91735" y1="44694" x2="78163" y2="39490"/>
                        <a14:foregroundMark x1="79286" y1="37959" x2="75612" y2="41531"/>
                        <a14:foregroundMark x1="77653" y1="37449" x2="74592" y2="4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26" y="8667753"/>
            <a:ext cx="1133576" cy="11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1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269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12</cp:revision>
  <dcterms:created xsi:type="dcterms:W3CDTF">2021-07-25T00:23:32Z</dcterms:created>
  <dcterms:modified xsi:type="dcterms:W3CDTF">2024-07-14T19:37:04Z</dcterms:modified>
</cp:coreProperties>
</file>