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146B6E-474F-46F0-B983-CA3BD12334FF}" v="3" dt="2024-07-24T17:26:19.2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42" d="100"/>
          <a:sy n="142" d="100"/>
        </p:scale>
        <p:origin x="138" y="-19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Carapia" userId="4b00562e-6a63-4b60-949c-f531b3b7be4a" providerId="ADAL" clId="{89146B6E-474F-46F0-B983-CA3BD12334FF}"/>
    <pc:docChg chg="modSld">
      <pc:chgData name="Jennifer Carapia" userId="4b00562e-6a63-4b60-949c-f531b3b7be4a" providerId="ADAL" clId="{89146B6E-474F-46F0-B983-CA3BD12334FF}" dt="2024-07-24T17:26:35.199" v="102" actId="1076"/>
      <pc:docMkLst>
        <pc:docMk/>
      </pc:docMkLst>
      <pc:sldChg chg="addSp modSp mod">
        <pc:chgData name="Jennifer Carapia" userId="4b00562e-6a63-4b60-949c-f531b3b7be4a" providerId="ADAL" clId="{89146B6E-474F-46F0-B983-CA3BD12334FF}" dt="2024-07-24T17:25:20.620" v="71" actId="1076"/>
        <pc:sldMkLst>
          <pc:docMk/>
          <pc:sldMk cId="3025511816" sldId="256"/>
        </pc:sldMkLst>
        <pc:spChg chg="add mod">
          <ac:chgData name="Jennifer Carapia" userId="4b00562e-6a63-4b60-949c-f531b3b7be4a" providerId="ADAL" clId="{89146B6E-474F-46F0-B983-CA3BD12334FF}" dt="2024-07-24T17:23:54.523" v="32" actId="14100"/>
          <ac:spMkLst>
            <pc:docMk/>
            <pc:sldMk cId="3025511816" sldId="256"/>
            <ac:spMk id="2" creationId="{8339D5CB-1CEC-FA9D-9DD0-4AA081B33EBB}"/>
          </ac:spMkLst>
        </pc:spChg>
        <pc:spChg chg="add mod">
          <ac:chgData name="Jennifer Carapia" userId="4b00562e-6a63-4b60-949c-f531b3b7be4a" providerId="ADAL" clId="{89146B6E-474F-46F0-B983-CA3BD12334FF}" dt="2024-07-24T17:25:20.620" v="71" actId="1076"/>
          <ac:spMkLst>
            <pc:docMk/>
            <pc:sldMk cId="3025511816" sldId="256"/>
            <ac:spMk id="8" creationId="{89F826F0-5912-B2EE-EA6F-CD903747AAD7}"/>
          </ac:spMkLst>
        </pc:spChg>
        <pc:spChg chg="mod">
          <ac:chgData name="Jennifer Carapia" userId="4b00562e-6a63-4b60-949c-f531b3b7be4a" providerId="ADAL" clId="{89146B6E-474F-46F0-B983-CA3BD12334FF}" dt="2024-07-24T17:23:27.075" v="1" actId="1076"/>
          <ac:spMkLst>
            <pc:docMk/>
            <pc:sldMk cId="3025511816" sldId="256"/>
            <ac:spMk id="19" creationId="{F9D09131-08DD-1B21-AD49-7EDE8497C1DA}"/>
          </ac:spMkLst>
        </pc:spChg>
        <pc:spChg chg="mod">
          <ac:chgData name="Jennifer Carapia" userId="4b00562e-6a63-4b60-949c-f531b3b7be4a" providerId="ADAL" clId="{89146B6E-474F-46F0-B983-CA3BD12334FF}" dt="2024-07-24T17:24:03.614" v="34" actId="1076"/>
          <ac:spMkLst>
            <pc:docMk/>
            <pc:sldMk cId="3025511816" sldId="256"/>
            <ac:spMk id="20" creationId="{53463793-0E5A-B849-7A3E-91440ED8BC88}"/>
          </ac:spMkLst>
        </pc:spChg>
      </pc:sldChg>
      <pc:sldChg chg="addSp modSp mod">
        <pc:chgData name="Jennifer Carapia" userId="4b00562e-6a63-4b60-949c-f531b3b7be4a" providerId="ADAL" clId="{89146B6E-474F-46F0-B983-CA3BD12334FF}" dt="2024-07-24T17:26:35.199" v="102" actId="1076"/>
        <pc:sldMkLst>
          <pc:docMk/>
          <pc:sldMk cId="3001904659" sldId="257"/>
        </pc:sldMkLst>
        <pc:spChg chg="add mod">
          <ac:chgData name="Jennifer Carapia" userId="4b00562e-6a63-4b60-949c-f531b3b7be4a" providerId="ADAL" clId="{89146B6E-474F-46F0-B983-CA3BD12334FF}" dt="2024-07-24T17:26:35.199" v="102" actId="1076"/>
          <ac:spMkLst>
            <pc:docMk/>
            <pc:sldMk cId="3001904659" sldId="257"/>
            <ac:spMk id="2" creationId="{9F0EE703-2F09-CEB4-5C5D-57848C213E47}"/>
          </ac:spMkLst>
        </pc:spChg>
        <pc:spChg chg="mod">
          <ac:chgData name="Jennifer Carapia" userId="4b00562e-6a63-4b60-949c-f531b3b7be4a" providerId="ADAL" clId="{89146B6E-474F-46F0-B983-CA3BD12334FF}" dt="2024-07-24T17:26:15.325" v="72" actId="1076"/>
          <ac:spMkLst>
            <pc:docMk/>
            <pc:sldMk cId="3001904659" sldId="257"/>
            <ac:spMk id="22" creationId="{1C14CCB1-48F2-18BB-BFA7-F0F3E24FDDA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62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546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85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19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3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0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87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8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7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06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5D933-F4E4-4FEF-B419-7C57995EF9BD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9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9F8C13D-9E32-12C7-6360-C33DCB9846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437" y="5543550"/>
            <a:ext cx="7010400" cy="41475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3B46598-3C79-5D88-454F-736EE531D0C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667" b="415"/>
          <a:stretch/>
        </p:blipFill>
        <p:spPr>
          <a:xfrm>
            <a:off x="476384" y="1474274"/>
            <a:ext cx="7069093" cy="405260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508A78E-0B3E-B7B7-5D97-39C8CDB695DF}"/>
              </a:ext>
            </a:extLst>
          </p:cNvPr>
          <p:cNvSpPr txBox="1"/>
          <p:nvPr/>
        </p:nvSpPr>
        <p:spPr>
          <a:xfrm>
            <a:off x="402932" y="367350"/>
            <a:ext cx="71838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Pack/Troop ###  Calendar – Fall Semester, 2024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6FB192-DF64-FC34-FDED-8D59C9FF7D63}"/>
              </a:ext>
            </a:extLst>
          </p:cNvPr>
          <p:cNvSpPr txBox="1"/>
          <p:nvPr/>
        </p:nvSpPr>
        <p:spPr>
          <a:xfrm>
            <a:off x="476385" y="938352"/>
            <a:ext cx="7110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Day, August __ – first Pack/Den/Troop meeting, time, location</a:t>
            </a:r>
          </a:p>
          <a:p>
            <a:r>
              <a:rPr lang="en-US" sz="1400" dirty="0"/>
              <a:t>Day, August __ – event, time location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65B4C82-1680-3596-9105-C2C01F90C55C}"/>
              </a:ext>
            </a:extLst>
          </p:cNvPr>
          <p:cNvSpPr txBox="1"/>
          <p:nvPr/>
        </p:nvSpPr>
        <p:spPr>
          <a:xfrm>
            <a:off x="2506243" y="2783432"/>
            <a:ext cx="105472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    Text box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E4553E3-BCC3-6538-F19A-E8AC7B2C6CA0}"/>
              </a:ext>
            </a:extLst>
          </p:cNvPr>
          <p:cNvSpPr txBox="1"/>
          <p:nvPr/>
        </p:nvSpPr>
        <p:spPr>
          <a:xfrm>
            <a:off x="2367480" y="4417073"/>
            <a:ext cx="114526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         text box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D036892-0BD1-6A2F-4E50-F6F53BF30B07}"/>
              </a:ext>
            </a:extLst>
          </p:cNvPr>
          <p:cNvSpPr txBox="1"/>
          <p:nvPr/>
        </p:nvSpPr>
        <p:spPr>
          <a:xfrm>
            <a:off x="2458018" y="6214956"/>
            <a:ext cx="12525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    Text box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3ED44CC-125A-DC44-9235-ECEB23329196}"/>
              </a:ext>
            </a:extLst>
          </p:cNvPr>
          <p:cNvSpPr txBox="1"/>
          <p:nvPr/>
        </p:nvSpPr>
        <p:spPr>
          <a:xfrm>
            <a:off x="2367480" y="8339185"/>
            <a:ext cx="1097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        text box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D09131-08DD-1B21-AD49-7EDE8497C1DA}"/>
              </a:ext>
            </a:extLst>
          </p:cNvPr>
          <p:cNvSpPr txBox="1"/>
          <p:nvPr/>
        </p:nvSpPr>
        <p:spPr>
          <a:xfrm>
            <a:off x="6319319" y="4211308"/>
            <a:ext cx="10864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         text box</a:t>
            </a:r>
            <a:endParaRPr lang="en-US" sz="9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3463793-0E5A-B849-7A3E-91440ED8BC88}"/>
              </a:ext>
            </a:extLst>
          </p:cNvPr>
          <p:cNvSpPr txBox="1"/>
          <p:nvPr/>
        </p:nvSpPr>
        <p:spPr>
          <a:xfrm>
            <a:off x="5494379" y="3453739"/>
            <a:ext cx="182750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         Popcorn Blitz Weekend</a:t>
            </a:r>
            <a:endParaRPr lang="en-US" sz="9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30DB56A-AB8D-DFF5-3DF5-D5C354205115}"/>
              </a:ext>
            </a:extLst>
          </p:cNvPr>
          <p:cNvSpPr txBox="1"/>
          <p:nvPr/>
        </p:nvSpPr>
        <p:spPr>
          <a:xfrm>
            <a:off x="6558246" y="6162959"/>
            <a:ext cx="9143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Text box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310D8E4-AB48-D8E4-718A-E6A21CE028D7}"/>
              </a:ext>
            </a:extLst>
          </p:cNvPr>
          <p:cNvSpPr txBox="1"/>
          <p:nvPr/>
        </p:nvSpPr>
        <p:spPr>
          <a:xfrm>
            <a:off x="5385821" y="8339185"/>
            <a:ext cx="1000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      (popcorn orders due)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2C7BEB5-04DB-5EA6-E383-E7FE5FAE3BD6}"/>
              </a:ext>
            </a:extLst>
          </p:cNvPr>
          <p:cNvSpPr txBox="1"/>
          <p:nvPr/>
        </p:nvSpPr>
        <p:spPr>
          <a:xfrm>
            <a:off x="2706986" y="5008967"/>
            <a:ext cx="4525655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/>
              <a:t>There will popcorn storefront sales opportunities during the weeks of sales season—usually 2 hour shifts on weekends.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5AA40B2-0747-ADE1-5824-A84FAC673273}"/>
              </a:ext>
            </a:extLst>
          </p:cNvPr>
          <p:cNvSpPr txBox="1"/>
          <p:nvPr/>
        </p:nvSpPr>
        <p:spPr>
          <a:xfrm>
            <a:off x="2458018" y="3635277"/>
            <a:ext cx="105472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    Text box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86DC094-CE82-BD74-0E9D-CF558499B406}"/>
              </a:ext>
            </a:extLst>
          </p:cNvPr>
          <p:cNvSpPr txBox="1"/>
          <p:nvPr/>
        </p:nvSpPr>
        <p:spPr>
          <a:xfrm>
            <a:off x="1713008" y="7538569"/>
            <a:ext cx="4637169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300" i="1" dirty="0"/>
              <a:t> *******     EVSC Fall Break – No School     **********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F3A56A-31DC-9A02-8473-D6011750114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260" t="1694" r="11865" b="86390"/>
          <a:stretch/>
        </p:blipFill>
        <p:spPr>
          <a:xfrm>
            <a:off x="553525" y="1786929"/>
            <a:ext cx="2530754" cy="3030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7EA9D4A-5493-30E6-9E43-FF698369C2EB}"/>
              </a:ext>
            </a:extLst>
          </p:cNvPr>
          <p:cNvSpPr txBox="1"/>
          <p:nvPr/>
        </p:nvSpPr>
        <p:spPr>
          <a:xfrm>
            <a:off x="1567615" y="2159471"/>
            <a:ext cx="105472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Labor Day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282D89-9143-236F-9C05-A37B7EABD639}"/>
              </a:ext>
            </a:extLst>
          </p:cNvPr>
          <p:cNvSpPr txBox="1"/>
          <p:nvPr/>
        </p:nvSpPr>
        <p:spPr>
          <a:xfrm>
            <a:off x="1713007" y="6702438"/>
            <a:ext cx="5692727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300" i="1" dirty="0"/>
              <a:t> **********     West Side Nut Club Fall Festival – October 7-12  **********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EF21221-450F-01F1-91FA-F5F1BADBBC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592" y="5865546"/>
            <a:ext cx="2248830" cy="30710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0014ED0-A288-BBF6-45F7-843B835EBA11}"/>
              </a:ext>
            </a:extLst>
          </p:cNvPr>
          <p:cNvSpPr txBox="1"/>
          <p:nvPr/>
        </p:nvSpPr>
        <p:spPr>
          <a:xfrm>
            <a:off x="5337450" y="755535"/>
            <a:ext cx="24349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solidFill>
                  <a:srgbClr val="C00000"/>
                </a:solidFill>
              </a:rPr>
              <a:t>Shift/use text boxes and examples below to customize with events and reminders for your Unit – delete this text box before sharing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D49AFF9-4008-2AB2-766D-7859F7A0D7E9}"/>
              </a:ext>
            </a:extLst>
          </p:cNvPr>
          <p:cNvSpPr txBox="1"/>
          <p:nvPr/>
        </p:nvSpPr>
        <p:spPr>
          <a:xfrm>
            <a:off x="3430204" y="6039598"/>
            <a:ext cx="105472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/>
              <a:t>EVSC No School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339D5CB-1CEC-FA9D-9DD0-4AA081B33EBB}"/>
              </a:ext>
            </a:extLst>
          </p:cNvPr>
          <p:cNvSpPr txBox="1"/>
          <p:nvPr/>
        </p:nvSpPr>
        <p:spPr>
          <a:xfrm>
            <a:off x="6241342" y="2707372"/>
            <a:ext cx="12313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         Fall Fun Day</a:t>
            </a:r>
            <a:endParaRPr lang="en-US" sz="9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F826F0-5912-B2EE-EA6F-CD903747AAD7}"/>
              </a:ext>
            </a:extLst>
          </p:cNvPr>
          <p:cNvSpPr txBox="1"/>
          <p:nvPr/>
        </p:nvSpPr>
        <p:spPr>
          <a:xfrm>
            <a:off x="3483566" y="3419194"/>
            <a:ext cx="105472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    Popcorn Distribution</a:t>
            </a:r>
          </a:p>
        </p:txBody>
      </p:sp>
    </p:spTree>
    <p:extLst>
      <p:ext uri="{BB962C8B-B14F-4D97-AF65-F5344CB8AC3E}">
        <p14:creationId xmlns:p14="http://schemas.microsoft.com/office/powerpoint/2010/main" val="3025511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555477E-19B2-39C5-775C-77FDF746CD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340"/>
          <a:stretch/>
        </p:blipFill>
        <p:spPr>
          <a:xfrm>
            <a:off x="455773" y="4836712"/>
            <a:ext cx="7010400" cy="426290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14A9D5C-915D-46F8-293D-59673C4EFA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773" y="297063"/>
            <a:ext cx="7000875" cy="455295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5F7BC1A-1E07-1A21-4B52-BC84C5448AAE}"/>
              </a:ext>
            </a:extLst>
          </p:cNvPr>
          <p:cNvSpPr txBox="1"/>
          <p:nvPr/>
        </p:nvSpPr>
        <p:spPr>
          <a:xfrm>
            <a:off x="512204" y="9099617"/>
            <a:ext cx="6888014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/>
              <a:t>Jan-May 2025 calendar to come…here are first dates in January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Date/event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Date/event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C14CCB1-48F2-18BB-BFA7-F0F3E24FDDA1}"/>
              </a:ext>
            </a:extLst>
          </p:cNvPr>
          <p:cNvSpPr txBox="1"/>
          <p:nvPr/>
        </p:nvSpPr>
        <p:spPr>
          <a:xfrm>
            <a:off x="3711803" y="4174993"/>
            <a:ext cx="260200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No school – Happy Thanksgiving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5AF5B05-A59D-0093-129A-59CA28114D62}"/>
              </a:ext>
            </a:extLst>
          </p:cNvPr>
          <p:cNvSpPr txBox="1"/>
          <p:nvPr/>
        </p:nvSpPr>
        <p:spPr>
          <a:xfrm>
            <a:off x="1567615" y="7920576"/>
            <a:ext cx="4637169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No school– December 23 – January 6  – Merry Christmas, Happy New Year, enjoy your break!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A36A99-82C8-AEE7-2BAB-B9267F09E2F1}"/>
              </a:ext>
            </a:extLst>
          </p:cNvPr>
          <p:cNvSpPr txBox="1"/>
          <p:nvPr/>
        </p:nvSpPr>
        <p:spPr>
          <a:xfrm>
            <a:off x="6504329" y="895388"/>
            <a:ext cx="105472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    Text box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2EBDE3-0CCF-F063-179A-2D3B523B3BC4}"/>
              </a:ext>
            </a:extLst>
          </p:cNvPr>
          <p:cNvSpPr txBox="1"/>
          <p:nvPr/>
        </p:nvSpPr>
        <p:spPr>
          <a:xfrm>
            <a:off x="6313803" y="2686378"/>
            <a:ext cx="10864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         text box</a:t>
            </a:r>
            <a:endParaRPr lang="en-US" sz="9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59BB67-3368-21E7-D54D-76FE0CD4417A}"/>
              </a:ext>
            </a:extLst>
          </p:cNvPr>
          <p:cNvSpPr txBox="1"/>
          <p:nvPr/>
        </p:nvSpPr>
        <p:spPr>
          <a:xfrm>
            <a:off x="2385594" y="2720880"/>
            <a:ext cx="105472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    Text box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860C6C0-C460-7265-8C8C-FB460CA28D4E}"/>
              </a:ext>
            </a:extLst>
          </p:cNvPr>
          <p:cNvSpPr txBox="1"/>
          <p:nvPr/>
        </p:nvSpPr>
        <p:spPr>
          <a:xfrm>
            <a:off x="2328760" y="6335293"/>
            <a:ext cx="105472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    Text box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F22B547-EF19-ADBD-6BBC-ACD136D7C8B5}"/>
              </a:ext>
            </a:extLst>
          </p:cNvPr>
          <p:cNvSpPr txBox="1"/>
          <p:nvPr/>
        </p:nvSpPr>
        <p:spPr>
          <a:xfrm>
            <a:off x="6208744" y="7152636"/>
            <a:ext cx="10864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         text box</a:t>
            </a:r>
            <a:endParaRPr lang="en-US" sz="9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B089E4B-6635-7F07-CD53-500026824BCF}"/>
              </a:ext>
            </a:extLst>
          </p:cNvPr>
          <p:cNvSpPr txBox="1"/>
          <p:nvPr/>
        </p:nvSpPr>
        <p:spPr>
          <a:xfrm>
            <a:off x="2280535" y="7187138"/>
            <a:ext cx="105472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    Text box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4E854B6-3653-C955-DCBA-3F5A32F93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181" y="803460"/>
            <a:ext cx="2739304" cy="34584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6E2DD82-F0D3-52C4-2216-65A0B858D0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2204" y="5154758"/>
            <a:ext cx="2352675" cy="31432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7876D68-C9CC-450F-7331-77C28B757095}"/>
              </a:ext>
            </a:extLst>
          </p:cNvPr>
          <p:cNvSpPr txBox="1"/>
          <p:nvPr/>
        </p:nvSpPr>
        <p:spPr>
          <a:xfrm>
            <a:off x="2433819" y="1645713"/>
            <a:ext cx="105472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/>
              <a:t>EVSC No School – Election Day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0EE703-2F09-CEB4-5C5D-57848C213E47}"/>
              </a:ext>
            </a:extLst>
          </p:cNvPr>
          <p:cNvSpPr txBox="1"/>
          <p:nvPr/>
        </p:nvSpPr>
        <p:spPr>
          <a:xfrm>
            <a:off x="1458597" y="4143494"/>
            <a:ext cx="10864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         Popcorn Payment Due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01904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1671</TotalTime>
  <Words>213</Words>
  <Application>Microsoft Office PowerPoint</Application>
  <PresentationFormat>Custom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Becca</dc:creator>
  <cp:lastModifiedBy>Jennifer Carapia</cp:lastModifiedBy>
  <cp:revision>15</cp:revision>
  <dcterms:created xsi:type="dcterms:W3CDTF">2022-08-20T18:24:31Z</dcterms:created>
  <dcterms:modified xsi:type="dcterms:W3CDTF">2024-07-24T17:26:43Z</dcterms:modified>
</cp:coreProperties>
</file>