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B59B"/>
    <a:srgbClr val="FDB514"/>
    <a:srgbClr val="243E2C"/>
    <a:srgbClr val="00487C"/>
    <a:srgbClr val="00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23" autoAdjust="0"/>
  </p:normalViewPr>
  <p:slideViewPr>
    <p:cSldViewPr>
      <p:cViewPr varScale="1">
        <p:scale>
          <a:sx n="119" d="100"/>
          <a:sy n="119" d="100"/>
        </p:scale>
        <p:origin x="102" y="135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0F0BF-67A9-4C5E-9CB7-F9EC69D2B59C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7E349-C45D-40D6-B054-E9A98401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6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7E349-C45D-40D6-B054-E9A984011B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79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8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5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2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3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3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9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10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0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92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9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9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627C3-A04B-4445-99A8-F1F02B9A00BE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6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361" y="7671162"/>
            <a:ext cx="1945391" cy="1292662"/>
          </a:xfrm>
          <a:prstGeom prst="rect">
            <a:avLst/>
          </a:prstGeom>
          <a:solidFill>
            <a:srgbClr val="FDB5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We regularly meet at (location, day of week, time)</a:t>
            </a:r>
            <a:b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b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recruitment event day/time/details</a:t>
            </a:r>
            <a:endParaRPr lang="en-US" sz="15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FF2CB7-3238-4C39-8CCB-20A14DF74BF7}"/>
              </a:ext>
            </a:extLst>
          </p:cNvPr>
          <p:cNvSpPr txBox="1"/>
          <p:nvPr/>
        </p:nvSpPr>
        <p:spPr>
          <a:xfrm>
            <a:off x="237248" y="7648894"/>
            <a:ext cx="3046990" cy="1292662"/>
          </a:xfrm>
          <a:prstGeom prst="rect">
            <a:avLst/>
          </a:prstGeom>
          <a:solidFill>
            <a:srgbClr val="243E2C"/>
          </a:solidFill>
        </p:spPr>
        <p:txBody>
          <a:bodyPr wrap="square" rtlCol="0">
            <a:spAutoFit/>
          </a:bodyPr>
          <a:lstStyle/>
          <a:p>
            <a:pPr algn="ctr"/>
            <a:endParaRPr lang="en-US" sz="400" b="1" dirty="0">
              <a:solidFill>
                <a:srgbClr val="FDB5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rgbClr val="FDB5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Scouts BSA is about…</a:t>
            </a:r>
          </a:p>
          <a:p>
            <a:pPr algn="ctr"/>
            <a:endParaRPr lang="en-US" sz="300" dirty="0">
              <a:solidFill>
                <a:srgbClr val="C2B5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rgbClr val="C2B5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 -  </a:t>
            </a:r>
            <a:r>
              <a:rPr lang="en-US" sz="1300" dirty="0">
                <a:solidFill>
                  <a:srgbClr val="FDB5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Skills  </a:t>
            </a:r>
            <a:r>
              <a:rPr lang="en-US" sz="1300" dirty="0">
                <a:solidFill>
                  <a:srgbClr val="C2B5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Leadership</a:t>
            </a:r>
          </a:p>
          <a:p>
            <a:pPr algn="ctr"/>
            <a:endParaRPr lang="en-US" sz="300" dirty="0">
              <a:solidFill>
                <a:srgbClr val="C2B5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rgbClr val="FDB5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Well-Being  -  </a:t>
            </a:r>
            <a:r>
              <a:rPr lang="en-US" sz="1300" dirty="0">
                <a:solidFill>
                  <a:srgbClr val="C2B5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Resilience  -  </a:t>
            </a:r>
            <a:r>
              <a:rPr lang="en-US" sz="1300" dirty="0">
                <a:solidFill>
                  <a:srgbClr val="FDB5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Adventure</a:t>
            </a:r>
          </a:p>
          <a:p>
            <a:pPr algn="ctr"/>
            <a:endParaRPr lang="en-US" sz="300" dirty="0">
              <a:solidFill>
                <a:srgbClr val="FDB5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rgbClr val="C2B5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Friends  -  </a:t>
            </a:r>
            <a:r>
              <a:rPr lang="en-US" sz="1300" dirty="0">
                <a:solidFill>
                  <a:srgbClr val="FDB5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 &amp; Service</a:t>
            </a:r>
          </a:p>
          <a:p>
            <a:pPr algn="ctr"/>
            <a:endParaRPr lang="en-US" sz="400" dirty="0">
              <a:solidFill>
                <a:srgbClr val="C2B59B"/>
              </a:solidFill>
            </a:endParaRPr>
          </a:p>
          <a:p>
            <a:pPr algn="ctr"/>
            <a:endParaRPr lang="en-US" sz="800" dirty="0">
              <a:solidFill>
                <a:srgbClr val="C2B59B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3BAD7C-95E0-41CC-8624-025FD1718996}"/>
              </a:ext>
            </a:extLst>
          </p:cNvPr>
          <p:cNvSpPr txBox="1"/>
          <p:nvPr/>
        </p:nvSpPr>
        <p:spPr>
          <a:xfrm>
            <a:off x="3505200" y="8101229"/>
            <a:ext cx="1025469" cy="7694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QR Code to Facebook page or </a:t>
            </a:r>
            <a:r>
              <a:rPr lang="en-US" sz="1100" dirty="0" err="1">
                <a:solidFill>
                  <a:schemeClr val="bg1"/>
                </a:solidFill>
              </a:rPr>
              <a:t>beascout</a:t>
            </a:r>
            <a:r>
              <a:rPr lang="en-US" sz="1100" dirty="0">
                <a:solidFill>
                  <a:schemeClr val="bg1"/>
                </a:solidFill>
              </a:rPr>
              <a:t> pin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1FE7AFE-F8AE-A6DB-C867-DFE81264393B}"/>
              </a:ext>
            </a:extLst>
          </p:cNvPr>
          <p:cNvGrpSpPr/>
          <p:nvPr/>
        </p:nvGrpSpPr>
        <p:grpSpPr>
          <a:xfrm>
            <a:off x="3527194" y="7589710"/>
            <a:ext cx="1075821" cy="553998"/>
            <a:chOff x="3527194" y="7693109"/>
            <a:chExt cx="1075821" cy="55399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F361146-35AA-4982-8B17-F5887DB47D0C}"/>
                </a:ext>
              </a:extLst>
            </p:cNvPr>
            <p:cNvSpPr txBox="1"/>
            <p:nvPr/>
          </p:nvSpPr>
          <p:spPr>
            <a:xfrm>
              <a:off x="3778638" y="7693109"/>
              <a:ext cx="82437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Find us online/on Facebook</a:t>
              </a:r>
            </a:p>
          </p:txBody>
        </p:sp>
        <p:pic>
          <p:nvPicPr>
            <p:cNvPr id="10" name="Picture 2" descr="Facebook logo and symbol, meaning, history, PNG">
              <a:extLst>
                <a:ext uri="{FF2B5EF4-FFF2-40B4-BE49-F238E27FC236}">
                  <a16:creationId xmlns:a16="http://schemas.microsoft.com/office/drawing/2014/main" id="{524CE9BF-4BF0-46FB-95B4-34E8FE2FDF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7" r="18311"/>
            <a:stretch/>
          </p:blipFill>
          <p:spPr bwMode="auto">
            <a:xfrm>
              <a:off x="3527194" y="7787545"/>
              <a:ext cx="359006" cy="361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5BB3D2F0-F2C3-108A-0414-3659A59961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33"/>
          <a:stretch/>
        </p:blipFill>
        <p:spPr>
          <a:xfrm>
            <a:off x="0" y="0"/>
            <a:ext cx="6858000" cy="25146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773419C-DDC7-C6F7-CA54-841BD3701339}"/>
              </a:ext>
            </a:extLst>
          </p:cNvPr>
          <p:cNvSpPr txBox="1"/>
          <p:nvPr/>
        </p:nvSpPr>
        <p:spPr>
          <a:xfrm>
            <a:off x="266700" y="2543993"/>
            <a:ext cx="6388797" cy="553998"/>
          </a:xfrm>
          <a:prstGeom prst="rect">
            <a:avLst/>
          </a:prstGeom>
          <a:solidFill>
            <a:srgbClr val="C2B59B"/>
          </a:solidFill>
        </p:spPr>
        <p:txBody>
          <a:bodyPr wrap="square" rtlCol="0" anchor="ctr" anchorCtr="0">
            <a:spAutoFit/>
          </a:bodyPr>
          <a:lstStyle/>
          <a:p>
            <a:r>
              <a:rPr lang="en-US" sz="3000" b="1" dirty="0">
                <a:solidFill>
                  <a:srgbClr val="243E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Troop ###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0D6CCB2-8C3F-02D8-2AF9-061C9C2027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10" y="5502799"/>
            <a:ext cx="3046990" cy="2009075"/>
          </a:xfrm>
          <a:prstGeom prst="rect">
            <a:avLst/>
          </a:prstGeom>
          <a:ln w="57150">
            <a:solidFill>
              <a:srgbClr val="243E2C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9AB6E4B-40F1-F515-F35B-7289047A03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382" y="5502799"/>
            <a:ext cx="3068918" cy="2031325"/>
          </a:xfrm>
          <a:prstGeom prst="rect">
            <a:avLst/>
          </a:prstGeom>
          <a:ln w="57150">
            <a:solidFill>
              <a:srgbClr val="243E2C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955DEC7-4070-081E-3565-53AB75FBEA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10" y="3294585"/>
            <a:ext cx="3046990" cy="2031326"/>
          </a:xfrm>
          <a:prstGeom prst="rect">
            <a:avLst/>
          </a:prstGeom>
          <a:ln w="57150">
            <a:solidFill>
              <a:srgbClr val="243E2C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79F30E1-113C-2945-6112-499469099CE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7"/>
          <a:stretch/>
        </p:blipFill>
        <p:spPr>
          <a:xfrm>
            <a:off x="3522382" y="3306362"/>
            <a:ext cx="3068918" cy="2031325"/>
          </a:xfrm>
          <a:prstGeom prst="rect">
            <a:avLst/>
          </a:prstGeom>
          <a:ln w="57150">
            <a:solidFill>
              <a:srgbClr val="243E2C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70FEBEA-4546-3BEF-AB21-ADBE823418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433" b="93567" l="9827" r="92486">
                        <a14:foregroundMark x1="10983" y1="43275" x2="10983" y2="54386"/>
                        <a14:foregroundMark x1="89017" y1="39181" x2="88439" y2="56140"/>
                        <a14:foregroundMark x1="92486" y1="46199" x2="91908" y2="50292"/>
                        <a14:foregroundMark x1="55491" y1="88304" x2="53179" y2="87135"/>
                        <a14:foregroundMark x1="52601" y1="92398" x2="49711" y2="94152"/>
                        <a14:foregroundMark x1="50289" y1="6433" x2="51445" y2="87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2775" y="4769927"/>
            <a:ext cx="1179218" cy="11655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ADD91E-A9CC-EBDE-4B1D-88F5E5CAFFC2}"/>
              </a:ext>
            </a:extLst>
          </p:cNvPr>
          <p:cNvSpPr txBox="1"/>
          <p:nvPr/>
        </p:nvSpPr>
        <p:spPr>
          <a:xfrm>
            <a:off x="2271992" y="2682798"/>
            <a:ext cx="439553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welcoming boys ages 11 (entering 6</a:t>
            </a:r>
            <a:r>
              <a:rPr lang="en-US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) through 17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211812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72</Words>
  <Application>Microsoft Office PowerPoint</Application>
  <PresentationFormat>On-screen Show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Becca</dc:creator>
  <cp:lastModifiedBy>Becca Scott</cp:lastModifiedBy>
  <cp:revision>42</cp:revision>
  <dcterms:created xsi:type="dcterms:W3CDTF">2019-02-12T02:23:31Z</dcterms:created>
  <dcterms:modified xsi:type="dcterms:W3CDTF">2024-07-14T19:25:54Z</dcterms:modified>
</cp:coreProperties>
</file>