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7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9F8C13D-9E32-12C7-6360-C33DCB984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37" y="5543550"/>
            <a:ext cx="7010400" cy="414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B46598-3C79-5D88-454F-736EE531D0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67" b="415"/>
          <a:stretch/>
        </p:blipFill>
        <p:spPr>
          <a:xfrm>
            <a:off x="476384" y="1474274"/>
            <a:ext cx="7069093" cy="40526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8A78E-0B3E-B7B7-5D97-39C8CDB695DF}"/>
              </a:ext>
            </a:extLst>
          </p:cNvPr>
          <p:cNvSpPr txBox="1"/>
          <p:nvPr/>
        </p:nvSpPr>
        <p:spPr>
          <a:xfrm>
            <a:off x="402932" y="367350"/>
            <a:ext cx="7183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Pack/Troop ###  Calendar – Fall Semester,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FB192-DF64-FC34-FDED-8D59C9FF7D63}"/>
              </a:ext>
            </a:extLst>
          </p:cNvPr>
          <p:cNvSpPr txBox="1"/>
          <p:nvPr/>
        </p:nvSpPr>
        <p:spPr>
          <a:xfrm>
            <a:off x="476385" y="938352"/>
            <a:ext cx="711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Day, August __ – first Pack/Den/Troop meeting, time, location</a:t>
            </a:r>
          </a:p>
          <a:p>
            <a:r>
              <a:rPr lang="en-US" sz="1400" dirty="0"/>
              <a:t>Day, August __ – event, time location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5B4C82-1680-3596-9105-C2C01F90C55C}"/>
              </a:ext>
            </a:extLst>
          </p:cNvPr>
          <p:cNvSpPr txBox="1"/>
          <p:nvPr/>
        </p:nvSpPr>
        <p:spPr>
          <a:xfrm>
            <a:off x="2506243" y="2783432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4553E3-BCC3-6538-F19A-E8AC7B2C6CA0}"/>
              </a:ext>
            </a:extLst>
          </p:cNvPr>
          <p:cNvSpPr txBox="1"/>
          <p:nvPr/>
        </p:nvSpPr>
        <p:spPr>
          <a:xfrm>
            <a:off x="2367480" y="4417073"/>
            <a:ext cx="11452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036892-0BD1-6A2F-4E50-F6F53BF30B07}"/>
              </a:ext>
            </a:extLst>
          </p:cNvPr>
          <p:cNvSpPr txBox="1"/>
          <p:nvPr/>
        </p:nvSpPr>
        <p:spPr>
          <a:xfrm>
            <a:off x="2458018" y="6214956"/>
            <a:ext cx="12525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ED44CC-125A-DC44-9235-ECEB23329196}"/>
              </a:ext>
            </a:extLst>
          </p:cNvPr>
          <p:cNvSpPr txBox="1"/>
          <p:nvPr/>
        </p:nvSpPr>
        <p:spPr>
          <a:xfrm>
            <a:off x="2367480" y="8339185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text 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D09131-08DD-1B21-AD49-7EDE8497C1DA}"/>
              </a:ext>
            </a:extLst>
          </p:cNvPr>
          <p:cNvSpPr txBox="1"/>
          <p:nvPr/>
        </p:nvSpPr>
        <p:spPr>
          <a:xfrm>
            <a:off x="6386227" y="3600775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463793-0E5A-B849-7A3E-91440ED8BC88}"/>
              </a:ext>
            </a:extLst>
          </p:cNvPr>
          <p:cNvSpPr txBox="1"/>
          <p:nvPr/>
        </p:nvSpPr>
        <p:spPr>
          <a:xfrm>
            <a:off x="6386228" y="4221200"/>
            <a:ext cx="10864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Popcorn Blitz Weekend</a:t>
            </a:r>
            <a:endParaRPr lang="en-US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0DB56A-AB8D-DFF5-3DF5-D5C354205115}"/>
              </a:ext>
            </a:extLst>
          </p:cNvPr>
          <p:cNvSpPr txBox="1"/>
          <p:nvPr/>
        </p:nvSpPr>
        <p:spPr>
          <a:xfrm>
            <a:off x="6558246" y="6162959"/>
            <a:ext cx="914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Text 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10D8E4-AB48-D8E4-718A-E6A21CE028D7}"/>
              </a:ext>
            </a:extLst>
          </p:cNvPr>
          <p:cNvSpPr txBox="1"/>
          <p:nvPr/>
        </p:nvSpPr>
        <p:spPr>
          <a:xfrm>
            <a:off x="5385821" y="8339185"/>
            <a:ext cx="1000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     (popcorn orders due)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C7BEB5-04DB-5EA6-E383-E7FE5FAE3BD6}"/>
              </a:ext>
            </a:extLst>
          </p:cNvPr>
          <p:cNvSpPr txBox="1"/>
          <p:nvPr/>
        </p:nvSpPr>
        <p:spPr>
          <a:xfrm>
            <a:off x="2706986" y="5008967"/>
            <a:ext cx="452565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There will popcorn storefront sales opportunities during the weeks of sales season—usually 2 hour shifts on weekends.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AA40B2-0747-ADE1-5824-A84FAC673273}"/>
              </a:ext>
            </a:extLst>
          </p:cNvPr>
          <p:cNvSpPr txBox="1"/>
          <p:nvPr/>
        </p:nvSpPr>
        <p:spPr>
          <a:xfrm>
            <a:off x="2458018" y="3635277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6DC094-CE82-BD74-0E9D-CF558499B406}"/>
              </a:ext>
            </a:extLst>
          </p:cNvPr>
          <p:cNvSpPr txBox="1"/>
          <p:nvPr/>
        </p:nvSpPr>
        <p:spPr>
          <a:xfrm>
            <a:off x="1713008" y="7538569"/>
            <a:ext cx="463716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 *******     EVSC Fall Break – No School     **********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F3A56A-31DC-9A02-8473-D601175011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60" t="1694" r="11865" b="86390"/>
          <a:stretch/>
        </p:blipFill>
        <p:spPr>
          <a:xfrm>
            <a:off x="553525" y="1786929"/>
            <a:ext cx="2530754" cy="3030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EA9D4A-5493-30E6-9E43-FF698369C2EB}"/>
              </a:ext>
            </a:extLst>
          </p:cNvPr>
          <p:cNvSpPr txBox="1"/>
          <p:nvPr/>
        </p:nvSpPr>
        <p:spPr>
          <a:xfrm>
            <a:off x="1567615" y="2159471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Labor 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282D89-9143-236F-9C05-A37B7EABD639}"/>
              </a:ext>
            </a:extLst>
          </p:cNvPr>
          <p:cNvSpPr txBox="1"/>
          <p:nvPr/>
        </p:nvSpPr>
        <p:spPr>
          <a:xfrm>
            <a:off x="1713007" y="6702438"/>
            <a:ext cx="5692727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 **********     West Side Nut Club Fall Festival – October 7-12  **********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F21221-450F-01F1-91FA-F5F1BADBB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92" y="5865546"/>
            <a:ext cx="2248830" cy="3071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0014ED0-A288-BBF6-45F7-843B835EBA11}"/>
              </a:ext>
            </a:extLst>
          </p:cNvPr>
          <p:cNvSpPr txBox="1"/>
          <p:nvPr/>
        </p:nvSpPr>
        <p:spPr>
          <a:xfrm>
            <a:off x="5337450" y="755535"/>
            <a:ext cx="2434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C00000"/>
                </a:solidFill>
              </a:rPr>
              <a:t>Shift/use text boxes and examples below to customize with events and reminders for your Unit – delete this text box before sharing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49AFF9-4008-2AB2-766D-7859F7A0D7E9}"/>
              </a:ext>
            </a:extLst>
          </p:cNvPr>
          <p:cNvSpPr txBox="1"/>
          <p:nvPr/>
        </p:nvSpPr>
        <p:spPr>
          <a:xfrm>
            <a:off x="3430204" y="603959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EVSC No School</a:t>
            </a:r>
          </a:p>
        </p:txBody>
      </p:sp>
    </p:spTree>
    <p:extLst>
      <p:ext uri="{BB962C8B-B14F-4D97-AF65-F5344CB8AC3E}">
        <p14:creationId xmlns:p14="http://schemas.microsoft.com/office/powerpoint/2010/main" val="30255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555477E-19B2-39C5-775C-77FDF746CD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40"/>
          <a:stretch/>
        </p:blipFill>
        <p:spPr>
          <a:xfrm>
            <a:off x="455773" y="4836712"/>
            <a:ext cx="7010400" cy="42629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4A9D5C-915D-46F8-293D-59673C4EF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73" y="297063"/>
            <a:ext cx="7000875" cy="45529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5F7BC1A-1E07-1A21-4B52-BC84C5448AAE}"/>
              </a:ext>
            </a:extLst>
          </p:cNvPr>
          <p:cNvSpPr txBox="1"/>
          <p:nvPr/>
        </p:nvSpPr>
        <p:spPr>
          <a:xfrm>
            <a:off x="512204" y="9099617"/>
            <a:ext cx="688801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Jan-May 2025 calendar to come…here are first dates in 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Date/event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Date/event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14CCB1-48F2-18BB-BFA7-F0F3E24FDDA1}"/>
              </a:ext>
            </a:extLst>
          </p:cNvPr>
          <p:cNvSpPr txBox="1"/>
          <p:nvPr/>
        </p:nvSpPr>
        <p:spPr>
          <a:xfrm>
            <a:off x="3711803" y="3434204"/>
            <a:ext cx="26020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 – Happy Thanksgiving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AF5B05-A59D-0093-129A-59CA28114D62}"/>
              </a:ext>
            </a:extLst>
          </p:cNvPr>
          <p:cNvSpPr txBox="1"/>
          <p:nvPr/>
        </p:nvSpPr>
        <p:spPr>
          <a:xfrm>
            <a:off x="1567615" y="7920576"/>
            <a:ext cx="463716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school– December 23 – January 6  – Merry Christmas, Happy New Year, enjoy your break!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36A99-82C8-AEE7-2BAB-B9267F09E2F1}"/>
              </a:ext>
            </a:extLst>
          </p:cNvPr>
          <p:cNvSpPr txBox="1"/>
          <p:nvPr/>
        </p:nvSpPr>
        <p:spPr>
          <a:xfrm>
            <a:off x="6504329" y="89538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2EBDE3-0CCF-F063-179A-2D3B523B3BC4}"/>
              </a:ext>
            </a:extLst>
          </p:cNvPr>
          <p:cNvSpPr txBox="1"/>
          <p:nvPr/>
        </p:nvSpPr>
        <p:spPr>
          <a:xfrm>
            <a:off x="6313803" y="2686378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59BB67-3368-21E7-D54D-76FE0CD4417A}"/>
              </a:ext>
            </a:extLst>
          </p:cNvPr>
          <p:cNvSpPr txBox="1"/>
          <p:nvPr/>
        </p:nvSpPr>
        <p:spPr>
          <a:xfrm>
            <a:off x="2385594" y="2720880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60C6C0-C460-7265-8C8C-FB460CA28D4E}"/>
              </a:ext>
            </a:extLst>
          </p:cNvPr>
          <p:cNvSpPr txBox="1"/>
          <p:nvPr/>
        </p:nvSpPr>
        <p:spPr>
          <a:xfrm>
            <a:off x="2328760" y="6335293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22B547-EF19-ADBD-6BBC-ACD136D7C8B5}"/>
              </a:ext>
            </a:extLst>
          </p:cNvPr>
          <p:cNvSpPr txBox="1"/>
          <p:nvPr/>
        </p:nvSpPr>
        <p:spPr>
          <a:xfrm>
            <a:off x="6208744" y="7152636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089E4B-6635-7F07-CD53-500026824BCF}"/>
              </a:ext>
            </a:extLst>
          </p:cNvPr>
          <p:cNvSpPr txBox="1"/>
          <p:nvPr/>
        </p:nvSpPr>
        <p:spPr>
          <a:xfrm>
            <a:off x="2280535" y="718713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E854B6-3653-C955-DCBA-3F5A32F93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81" y="803460"/>
            <a:ext cx="2739304" cy="3458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E2DD82-F0D3-52C4-2216-65A0B858D0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204" y="5154758"/>
            <a:ext cx="2352675" cy="3143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7876D68-C9CC-450F-7331-77C28B757095}"/>
              </a:ext>
            </a:extLst>
          </p:cNvPr>
          <p:cNvSpPr txBox="1"/>
          <p:nvPr/>
        </p:nvSpPr>
        <p:spPr>
          <a:xfrm>
            <a:off x="2433819" y="1645713"/>
            <a:ext cx="10547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EVSC No School – Election Day</a:t>
            </a:r>
          </a:p>
        </p:txBody>
      </p:sp>
    </p:spTree>
    <p:extLst>
      <p:ext uri="{BB962C8B-B14F-4D97-AF65-F5344CB8AC3E}">
        <p14:creationId xmlns:p14="http://schemas.microsoft.com/office/powerpoint/2010/main" val="300190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202</Words>
  <Application>Microsoft Office PowerPoint</Application>
  <PresentationFormat>Custom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15</cp:revision>
  <dcterms:created xsi:type="dcterms:W3CDTF">2022-08-20T18:24:31Z</dcterms:created>
  <dcterms:modified xsi:type="dcterms:W3CDTF">2024-06-15T21:11:23Z</dcterms:modified>
</cp:coreProperties>
</file>