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E2C"/>
    <a:srgbClr val="C2B59B"/>
    <a:srgbClr val="FDB514"/>
    <a:srgbClr val="00487C"/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23" autoAdjust="0"/>
  </p:normalViewPr>
  <p:slideViewPr>
    <p:cSldViewPr>
      <p:cViewPr varScale="1">
        <p:scale>
          <a:sx n="119" d="100"/>
          <a:sy n="119" d="100"/>
        </p:scale>
        <p:origin x="102" y="135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8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5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2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3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3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9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1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0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9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9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27C3-A04B-4445-99A8-F1F02B9A00BE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9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627C3-A04B-4445-99A8-F1F02B9A00BE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449CB-CFE4-4A92-872C-22A607C6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6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BB3D2F0-F2C3-108A-0414-3659A59961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33"/>
          <a:stretch/>
        </p:blipFill>
        <p:spPr>
          <a:xfrm>
            <a:off x="0" y="0"/>
            <a:ext cx="6858000" cy="2514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773419C-DDC7-C6F7-CA54-841BD3701339}"/>
              </a:ext>
            </a:extLst>
          </p:cNvPr>
          <p:cNvSpPr txBox="1"/>
          <p:nvPr/>
        </p:nvSpPr>
        <p:spPr>
          <a:xfrm>
            <a:off x="266700" y="2555557"/>
            <a:ext cx="6388797" cy="492443"/>
          </a:xfrm>
          <a:prstGeom prst="rect">
            <a:avLst/>
          </a:prstGeom>
          <a:solidFill>
            <a:srgbClr val="C2B59B"/>
          </a:solidFill>
        </p:spPr>
        <p:txBody>
          <a:bodyPr wrap="square" rtlCol="0" anchor="t" anchorCtr="0">
            <a:spAutoFit/>
          </a:bodyPr>
          <a:lstStyle/>
          <a:p>
            <a:r>
              <a:rPr lang="en-US" sz="2600" b="1" dirty="0">
                <a:solidFill>
                  <a:srgbClr val="243E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Troop ###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0312F8-F9FA-46B9-E7BC-D480859F4D22}"/>
              </a:ext>
            </a:extLst>
          </p:cNvPr>
          <p:cNvSpPr txBox="1"/>
          <p:nvPr/>
        </p:nvSpPr>
        <p:spPr>
          <a:xfrm>
            <a:off x="1979959" y="2667000"/>
            <a:ext cx="48018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welcoming </a:t>
            </a:r>
            <a:r>
              <a:rPr lang="en-US" sz="1550" b="1" dirty="0">
                <a:solidFill>
                  <a:srgbClr val="243E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GIRLS</a:t>
            </a:r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 ages 11 (entering 6</a:t>
            </a:r>
            <a:r>
              <a:rPr lang="en-US" sz="155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) through 17</a:t>
            </a:r>
            <a:endParaRPr lang="en-US" sz="155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0338862-4214-1197-9B71-C78FCC916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56" y="5456830"/>
            <a:ext cx="3016156" cy="2010770"/>
          </a:xfrm>
          <a:prstGeom prst="rect">
            <a:avLst/>
          </a:prstGeom>
          <a:ln w="38100">
            <a:solidFill>
              <a:srgbClr val="243E2C"/>
            </a:solidFill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53F13F0-201F-BECF-6B82-0EDC532D59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0" y="5436274"/>
            <a:ext cx="3046990" cy="2031326"/>
          </a:xfrm>
          <a:prstGeom prst="rect">
            <a:avLst/>
          </a:prstGeom>
          <a:ln w="38100">
            <a:solidFill>
              <a:srgbClr val="243E2C"/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B641BA4-B28B-D3CD-9203-A56B3948F5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46" y="3218636"/>
            <a:ext cx="3015802" cy="2056668"/>
          </a:xfrm>
          <a:prstGeom prst="rect">
            <a:avLst/>
          </a:prstGeom>
          <a:ln w="38100">
            <a:solidFill>
              <a:srgbClr val="243E2C"/>
            </a:solidFill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08E42A4-A41D-F9D6-E7EF-20F5EA7224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2" y="3196801"/>
            <a:ext cx="3035367" cy="2078504"/>
          </a:xfrm>
          <a:prstGeom prst="rect">
            <a:avLst/>
          </a:prstGeom>
          <a:ln w="38100">
            <a:solidFill>
              <a:srgbClr val="243E2C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70FEBEA-4546-3BEF-AB21-ADBE823418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33" b="93567" l="9827" r="92486">
                        <a14:foregroundMark x1="10983" y1="43275" x2="10983" y2="54386"/>
                        <a14:foregroundMark x1="89017" y1="39181" x2="88439" y2="56140"/>
                        <a14:foregroundMark x1="92486" y1="46199" x2="91908" y2="50292"/>
                        <a14:foregroundMark x1="55491" y1="88304" x2="53179" y2="87135"/>
                        <a14:foregroundMark x1="52601" y1="92398" x2="49711" y2="94152"/>
                        <a14:foregroundMark x1="50289" y1="6433" x2="51445" y2="87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1373" y="4815382"/>
            <a:ext cx="1179218" cy="1165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4D066C-3867-61B7-A788-BA199894D3F5}"/>
              </a:ext>
            </a:extLst>
          </p:cNvPr>
          <p:cNvSpPr txBox="1"/>
          <p:nvPr/>
        </p:nvSpPr>
        <p:spPr>
          <a:xfrm>
            <a:off x="341136" y="7616400"/>
            <a:ext cx="3046990" cy="1292662"/>
          </a:xfrm>
          <a:prstGeom prst="rect">
            <a:avLst/>
          </a:prstGeom>
          <a:solidFill>
            <a:srgbClr val="243E2C"/>
          </a:solidFill>
        </p:spPr>
        <p:txBody>
          <a:bodyPr wrap="square" rtlCol="0">
            <a:spAutoFit/>
          </a:bodyPr>
          <a:lstStyle/>
          <a:p>
            <a:pPr algn="ctr"/>
            <a:endParaRPr lang="en-US" sz="400" b="1" dirty="0">
              <a:solidFill>
                <a:srgbClr val="FDB5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FDB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Scouts BSA is about…</a:t>
            </a:r>
          </a:p>
          <a:p>
            <a:pPr algn="ctr"/>
            <a:endParaRPr lang="en-US" sz="300" dirty="0">
              <a:solidFill>
                <a:srgbClr val="C2B5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C2B5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 -  </a:t>
            </a:r>
            <a:r>
              <a:rPr lang="en-US" sz="1300" dirty="0">
                <a:solidFill>
                  <a:srgbClr val="FDB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Skills  </a:t>
            </a:r>
            <a:r>
              <a:rPr lang="en-US" sz="1300" dirty="0">
                <a:solidFill>
                  <a:srgbClr val="C2B5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Leadership</a:t>
            </a:r>
          </a:p>
          <a:p>
            <a:pPr algn="ctr"/>
            <a:endParaRPr lang="en-US" sz="300" dirty="0">
              <a:solidFill>
                <a:srgbClr val="C2B5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FDB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Well-Being  -  </a:t>
            </a:r>
            <a:r>
              <a:rPr lang="en-US" sz="1300" dirty="0">
                <a:solidFill>
                  <a:srgbClr val="C2B5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  -  </a:t>
            </a:r>
            <a:r>
              <a:rPr lang="en-US" sz="1300" dirty="0">
                <a:solidFill>
                  <a:srgbClr val="FDB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Adventure</a:t>
            </a:r>
          </a:p>
          <a:p>
            <a:pPr algn="ctr"/>
            <a:endParaRPr lang="en-US" sz="300" dirty="0">
              <a:solidFill>
                <a:srgbClr val="FDB5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C2B5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Friends  -  </a:t>
            </a:r>
            <a:r>
              <a:rPr lang="en-US" sz="1300" dirty="0">
                <a:solidFill>
                  <a:srgbClr val="FDB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 &amp; Service</a:t>
            </a:r>
          </a:p>
          <a:p>
            <a:pPr algn="ctr"/>
            <a:endParaRPr lang="en-US" sz="400" dirty="0">
              <a:solidFill>
                <a:srgbClr val="C2B59B"/>
              </a:solidFill>
            </a:endParaRPr>
          </a:p>
          <a:p>
            <a:pPr algn="ctr"/>
            <a:endParaRPr lang="en-US" sz="800" dirty="0">
              <a:solidFill>
                <a:srgbClr val="C2B59B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9DFC6B-FBA3-96D3-F2DF-AF1DCB26F87F}"/>
              </a:ext>
            </a:extLst>
          </p:cNvPr>
          <p:cNvSpPr txBox="1"/>
          <p:nvPr/>
        </p:nvSpPr>
        <p:spPr>
          <a:xfrm>
            <a:off x="3519800" y="8133534"/>
            <a:ext cx="1025469" cy="7694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QR Code to Facebook page or </a:t>
            </a:r>
            <a:r>
              <a:rPr lang="en-US" sz="1100" dirty="0" err="1">
                <a:solidFill>
                  <a:schemeClr val="bg1"/>
                </a:solidFill>
              </a:rPr>
              <a:t>beascout</a:t>
            </a:r>
            <a:r>
              <a:rPr lang="en-US" sz="1100" dirty="0">
                <a:solidFill>
                  <a:schemeClr val="bg1"/>
                </a:solidFill>
              </a:rPr>
              <a:t> pin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868015-4964-A2D7-B005-077E2A6DC43D}"/>
              </a:ext>
            </a:extLst>
          </p:cNvPr>
          <p:cNvGrpSpPr/>
          <p:nvPr/>
        </p:nvGrpSpPr>
        <p:grpSpPr>
          <a:xfrm>
            <a:off x="3535842" y="7543800"/>
            <a:ext cx="1075821" cy="553998"/>
            <a:chOff x="3527194" y="7693109"/>
            <a:chExt cx="1075821" cy="55399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F0CF5E-B8D7-3DDD-91C3-67FC8BA13212}"/>
                </a:ext>
              </a:extLst>
            </p:cNvPr>
            <p:cNvSpPr txBox="1"/>
            <p:nvPr/>
          </p:nvSpPr>
          <p:spPr>
            <a:xfrm>
              <a:off x="3778638" y="7693109"/>
              <a:ext cx="82437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Find us online/on Facebook</a:t>
              </a:r>
            </a:p>
          </p:txBody>
        </p:sp>
        <p:pic>
          <p:nvPicPr>
            <p:cNvPr id="9" name="Picture 2" descr="Facebook logo and symbol, meaning, history, PNG">
              <a:extLst>
                <a:ext uri="{FF2B5EF4-FFF2-40B4-BE49-F238E27FC236}">
                  <a16:creationId xmlns:a16="http://schemas.microsoft.com/office/drawing/2014/main" id="{34354178-4D25-FD75-77AE-FDEAFEF868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7" r="18311"/>
            <a:stretch/>
          </p:blipFill>
          <p:spPr bwMode="auto">
            <a:xfrm>
              <a:off x="3527194" y="7787545"/>
              <a:ext cx="359006" cy="361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968374-E9B3-079B-E96C-D2F1DEA6EDA9}"/>
              </a:ext>
            </a:extLst>
          </p:cNvPr>
          <p:cNvSpPr txBox="1"/>
          <p:nvPr/>
        </p:nvSpPr>
        <p:spPr>
          <a:xfrm>
            <a:off x="4692985" y="7616400"/>
            <a:ext cx="1945391" cy="1292662"/>
          </a:xfrm>
          <a:prstGeom prst="rect">
            <a:avLst/>
          </a:prstGeom>
          <a:solidFill>
            <a:srgbClr val="FDB51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3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0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8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33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79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2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72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We regularly meet at (location, day of week, time)</a:t>
            </a:r>
            <a:b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b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recruitment event day/time/details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1211812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71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Becca</dc:creator>
  <cp:lastModifiedBy>Becca Scott</cp:lastModifiedBy>
  <cp:revision>47</cp:revision>
  <dcterms:created xsi:type="dcterms:W3CDTF">2019-02-12T02:23:31Z</dcterms:created>
  <dcterms:modified xsi:type="dcterms:W3CDTF">2024-07-14T19:54:52Z</dcterms:modified>
</cp:coreProperties>
</file>